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HK Grotesk Bold" panose="020B0604020202020204" charset="0"/>
      <p:regular r:id="rId16"/>
    </p:embeddedFont>
    <p:embeddedFont>
      <p:font typeface="HK Grotesk Bold Italics" panose="020B0604020202020204" charset="0"/>
      <p:regular r:id="rId17"/>
    </p:embeddedFont>
    <p:embeddedFont>
      <p:font typeface="HK Grotesk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96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096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192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192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1581027"/>
            <a:ext cx="15141289" cy="7677273"/>
            <a:chOff x="0" y="0"/>
            <a:chExt cx="3987829" cy="20219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87829" cy="2021998"/>
            </a:xfrm>
            <a:custGeom>
              <a:avLst/>
              <a:gdLst/>
              <a:ahLst/>
              <a:cxnLst/>
              <a:rect l="l" t="t" r="r" b="b"/>
              <a:pathLst>
                <a:path w="3987829" h="2021998">
                  <a:moveTo>
                    <a:pt x="10226" y="0"/>
                  </a:moveTo>
                  <a:lnTo>
                    <a:pt x="3977603" y="0"/>
                  </a:lnTo>
                  <a:cubicBezTo>
                    <a:pt x="3980316" y="0"/>
                    <a:pt x="3982917" y="1077"/>
                    <a:pt x="3984834" y="2995"/>
                  </a:cubicBezTo>
                  <a:cubicBezTo>
                    <a:pt x="3986752" y="4913"/>
                    <a:pt x="3987829" y="7514"/>
                    <a:pt x="3987829" y="10226"/>
                  </a:cubicBezTo>
                  <a:lnTo>
                    <a:pt x="3987829" y="2011772"/>
                  </a:lnTo>
                  <a:cubicBezTo>
                    <a:pt x="3987829" y="2017419"/>
                    <a:pt x="3983251" y="2021998"/>
                    <a:pt x="3977603" y="2021998"/>
                  </a:cubicBezTo>
                  <a:lnTo>
                    <a:pt x="10226" y="2021998"/>
                  </a:lnTo>
                  <a:cubicBezTo>
                    <a:pt x="7514" y="2021998"/>
                    <a:pt x="4913" y="2020920"/>
                    <a:pt x="2995" y="2019003"/>
                  </a:cubicBezTo>
                  <a:cubicBezTo>
                    <a:pt x="1077" y="2017085"/>
                    <a:pt x="0" y="2014484"/>
                    <a:pt x="0" y="2011772"/>
                  </a:cubicBezTo>
                  <a:lnTo>
                    <a:pt x="0" y="10226"/>
                  </a:lnTo>
                  <a:cubicBezTo>
                    <a:pt x="0" y="7514"/>
                    <a:pt x="1077" y="4913"/>
                    <a:pt x="2995" y="2995"/>
                  </a:cubicBezTo>
                  <a:cubicBezTo>
                    <a:pt x="4913" y="1077"/>
                    <a:pt x="7514" y="0"/>
                    <a:pt x="10226" y="0"/>
                  </a:cubicBezTo>
                  <a:close/>
                </a:path>
              </a:pathLst>
            </a:custGeom>
            <a:solidFill>
              <a:srgbClr val="050A30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987829" cy="20600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6205" y="1028700"/>
            <a:ext cx="15953095" cy="7957715"/>
            <a:chOff x="0" y="0"/>
            <a:chExt cx="4201638" cy="20958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01638" cy="2095859"/>
            </a:xfrm>
            <a:custGeom>
              <a:avLst/>
              <a:gdLst/>
              <a:ahLst/>
              <a:cxnLst/>
              <a:rect l="l" t="t" r="r" b="b"/>
              <a:pathLst>
                <a:path w="4201638" h="2095859">
                  <a:moveTo>
                    <a:pt x="9706" y="0"/>
                  </a:moveTo>
                  <a:lnTo>
                    <a:pt x="4191932" y="0"/>
                  </a:lnTo>
                  <a:cubicBezTo>
                    <a:pt x="4197293" y="0"/>
                    <a:pt x="4201638" y="4345"/>
                    <a:pt x="4201638" y="9706"/>
                  </a:cubicBezTo>
                  <a:lnTo>
                    <a:pt x="4201638" y="2086153"/>
                  </a:lnTo>
                  <a:cubicBezTo>
                    <a:pt x="4201638" y="2088728"/>
                    <a:pt x="4200616" y="2091196"/>
                    <a:pt x="4198795" y="2093016"/>
                  </a:cubicBezTo>
                  <a:cubicBezTo>
                    <a:pt x="4196975" y="2094837"/>
                    <a:pt x="4194506" y="2095859"/>
                    <a:pt x="4191932" y="2095859"/>
                  </a:cubicBezTo>
                  <a:lnTo>
                    <a:pt x="9706" y="2095859"/>
                  </a:lnTo>
                  <a:cubicBezTo>
                    <a:pt x="7132" y="2095859"/>
                    <a:pt x="4663" y="2094837"/>
                    <a:pt x="2843" y="2093016"/>
                  </a:cubicBezTo>
                  <a:cubicBezTo>
                    <a:pt x="1023" y="2091196"/>
                    <a:pt x="0" y="2088728"/>
                    <a:pt x="0" y="2086153"/>
                  </a:cubicBezTo>
                  <a:lnTo>
                    <a:pt x="0" y="9706"/>
                  </a:lnTo>
                  <a:cubicBezTo>
                    <a:pt x="0" y="7132"/>
                    <a:pt x="1023" y="4663"/>
                    <a:pt x="2843" y="2843"/>
                  </a:cubicBezTo>
                  <a:cubicBezTo>
                    <a:pt x="4663" y="1023"/>
                    <a:pt x="7132" y="0"/>
                    <a:pt x="9706" y="0"/>
                  </a:cubicBezTo>
                  <a:close/>
                </a:path>
              </a:pathLst>
            </a:custGeom>
            <a:solidFill>
              <a:srgbClr val="F4F6FC"/>
            </a:solidFill>
            <a:ln w="38100" cap="sq">
              <a:solidFill>
                <a:srgbClr val="050A3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01638" cy="2133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56279" y="3712603"/>
            <a:ext cx="15052946" cy="206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Welcome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70" r="-2570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580755"/>
            <a:ext cx="18288000" cy="7706245"/>
          </a:xfrm>
          <a:custGeom>
            <a:avLst/>
            <a:gdLst/>
            <a:ahLst/>
            <a:cxnLst/>
            <a:rect l="l" t="t" r="r" b="b"/>
            <a:pathLst>
              <a:path w="18288000" h="7706245">
                <a:moveTo>
                  <a:pt x="0" y="0"/>
                </a:moveTo>
                <a:lnTo>
                  <a:pt x="18288000" y="0"/>
                </a:lnTo>
                <a:lnTo>
                  <a:pt x="18288000" y="7706245"/>
                </a:lnTo>
                <a:lnTo>
                  <a:pt x="0" y="770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4" r="-31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206430" y="786012"/>
            <a:ext cx="5875139" cy="1012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9"/>
              </a:lnSpc>
              <a:spcBef>
                <a:spcPct val="0"/>
              </a:spcBef>
            </a:pPr>
            <a:r>
              <a:rPr lang="en-US" sz="5899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Materials Needed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477" r="5000" b="477"/>
          <a:stretch>
            <a:fillRect/>
          </a:stretch>
        </p:blipFill>
        <p:spPr>
          <a:xfrm>
            <a:off x="6369649" y="0"/>
            <a:ext cx="5548703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77410" y="4460673"/>
            <a:ext cx="5943302" cy="1236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5"/>
              </a:lnSpc>
              <a:spcBef>
                <a:spcPct val="0"/>
              </a:spcBef>
            </a:pPr>
            <a:r>
              <a:rPr lang="en-US" sz="7196" b="1">
                <a:solidFill>
                  <a:srgbClr val="000000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Lab 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44" r="-3444"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96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096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192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192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1581027"/>
            <a:ext cx="15141289" cy="7677273"/>
            <a:chOff x="0" y="0"/>
            <a:chExt cx="3987829" cy="20219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87829" cy="2021998"/>
            </a:xfrm>
            <a:custGeom>
              <a:avLst/>
              <a:gdLst/>
              <a:ahLst/>
              <a:cxnLst/>
              <a:rect l="l" t="t" r="r" b="b"/>
              <a:pathLst>
                <a:path w="3987829" h="2021998">
                  <a:moveTo>
                    <a:pt x="10226" y="0"/>
                  </a:moveTo>
                  <a:lnTo>
                    <a:pt x="3977603" y="0"/>
                  </a:lnTo>
                  <a:cubicBezTo>
                    <a:pt x="3980316" y="0"/>
                    <a:pt x="3982917" y="1077"/>
                    <a:pt x="3984834" y="2995"/>
                  </a:cubicBezTo>
                  <a:cubicBezTo>
                    <a:pt x="3986752" y="4913"/>
                    <a:pt x="3987829" y="7514"/>
                    <a:pt x="3987829" y="10226"/>
                  </a:cubicBezTo>
                  <a:lnTo>
                    <a:pt x="3987829" y="2011772"/>
                  </a:lnTo>
                  <a:cubicBezTo>
                    <a:pt x="3987829" y="2017419"/>
                    <a:pt x="3983251" y="2021998"/>
                    <a:pt x="3977603" y="2021998"/>
                  </a:cubicBezTo>
                  <a:lnTo>
                    <a:pt x="10226" y="2021998"/>
                  </a:lnTo>
                  <a:cubicBezTo>
                    <a:pt x="7514" y="2021998"/>
                    <a:pt x="4913" y="2020920"/>
                    <a:pt x="2995" y="2019003"/>
                  </a:cubicBezTo>
                  <a:cubicBezTo>
                    <a:pt x="1077" y="2017085"/>
                    <a:pt x="0" y="2014484"/>
                    <a:pt x="0" y="2011772"/>
                  </a:cubicBezTo>
                  <a:lnTo>
                    <a:pt x="0" y="10226"/>
                  </a:lnTo>
                  <a:cubicBezTo>
                    <a:pt x="0" y="7514"/>
                    <a:pt x="1077" y="4913"/>
                    <a:pt x="2995" y="2995"/>
                  </a:cubicBezTo>
                  <a:cubicBezTo>
                    <a:pt x="4913" y="1077"/>
                    <a:pt x="7514" y="0"/>
                    <a:pt x="10226" y="0"/>
                  </a:cubicBezTo>
                  <a:close/>
                </a:path>
              </a:pathLst>
            </a:custGeom>
            <a:solidFill>
              <a:srgbClr val="050A30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987829" cy="20600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6205" y="1028700"/>
            <a:ext cx="15953095" cy="7957715"/>
            <a:chOff x="0" y="0"/>
            <a:chExt cx="4201638" cy="20958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01638" cy="2095859"/>
            </a:xfrm>
            <a:custGeom>
              <a:avLst/>
              <a:gdLst/>
              <a:ahLst/>
              <a:cxnLst/>
              <a:rect l="l" t="t" r="r" b="b"/>
              <a:pathLst>
                <a:path w="4201638" h="2095859">
                  <a:moveTo>
                    <a:pt x="9706" y="0"/>
                  </a:moveTo>
                  <a:lnTo>
                    <a:pt x="4191932" y="0"/>
                  </a:lnTo>
                  <a:cubicBezTo>
                    <a:pt x="4197293" y="0"/>
                    <a:pt x="4201638" y="4345"/>
                    <a:pt x="4201638" y="9706"/>
                  </a:cubicBezTo>
                  <a:lnTo>
                    <a:pt x="4201638" y="2086153"/>
                  </a:lnTo>
                  <a:cubicBezTo>
                    <a:pt x="4201638" y="2088728"/>
                    <a:pt x="4200616" y="2091196"/>
                    <a:pt x="4198795" y="2093016"/>
                  </a:cubicBezTo>
                  <a:cubicBezTo>
                    <a:pt x="4196975" y="2094837"/>
                    <a:pt x="4194506" y="2095859"/>
                    <a:pt x="4191932" y="2095859"/>
                  </a:cubicBezTo>
                  <a:lnTo>
                    <a:pt x="9706" y="2095859"/>
                  </a:lnTo>
                  <a:cubicBezTo>
                    <a:pt x="7132" y="2095859"/>
                    <a:pt x="4663" y="2094837"/>
                    <a:pt x="2843" y="2093016"/>
                  </a:cubicBezTo>
                  <a:cubicBezTo>
                    <a:pt x="1023" y="2091196"/>
                    <a:pt x="0" y="2088728"/>
                    <a:pt x="0" y="2086153"/>
                  </a:cubicBezTo>
                  <a:lnTo>
                    <a:pt x="0" y="9706"/>
                  </a:lnTo>
                  <a:cubicBezTo>
                    <a:pt x="0" y="7132"/>
                    <a:pt x="1023" y="4663"/>
                    <a:pt x="2843" y="2843"/>
                  </a:cubicBezTo>
                  <a:cubicBezTo>
                    <a:pt x="4663" y="1023"/>
                    <a:pt x="7132" y="0"/>
                    <a:pt x="9706" y="0"/>
                  </a:cubicBezTo>
                  <a:close/>
                </a:path>
              </a:pathLst>
            </a:custGeom>
            <a:solidFill>
              <a:srgbClr val="F4F6FC"/>
            </a:solidFill>
            <a:ln w="38100" cap="sq">
              <a:solidFill>
                <a:srgbClr val="050A3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01638" cy="2133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56279" y="3712603"/>
            <a:ext cx="15052946" cy="206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0"/>
              </a:lnSpc>
            </a:pPr>
            <a:r>
              <a:rPr lang="en-US" sz="12000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96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096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192000" y="-952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192000" y="5143500"/>
            <a:ext cx="6096000" cy="6096000"/>
          </a:xfrm>
          <a:custGeom>
            <a:avLst/>
            <a:gdLst/>
            <a:ahLst/>
            <a:cxnLst/>
            <a:rect l="l" t="t" r="r" b="b"/>
            <a:pathLst>
              <a:path w="6096000" h="6096000">
                <a:moveTo>
                  <a:pt x="0" y="0"/>
                </a:moveTo>
                <a:lnTo>
                  <a:pt x="6096000" y="0"/>
                </a:lnTo>
                <a:lnTo>
                  <a:pt x="6096000" y="6096000"/>
                </a:lnTo>
                <a:lnTo>
                  <a:pt x="0" y="60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1581027"/>
            <a:ext cx="15141289" cy="7677273"/>
            <a:chOff x="0" y="0"/>
            <a:chExt cx="3987829" cy="20219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987829" cy="2021998"/>
            </a:xfrm>
            <a:custGeom>
              <a:avLst/>
              <a:gdLst/>
              <a:ahLst/>
              <a:cxnLst/>
              <a:rect l="l" t="t" r="r" b="b"/>
              <a:pathLst>
                <a:path w="3987829" h="2021998">
                  <a:moveTo>
                    <a:pt x="10226" y="0"/>
                  </a:moveTo>
                  <a:lnTo>
                    <a:pt x="3977603" y="0"/>
                  </a:lnTo>
                  <a:cubicBezTo>
                    <a:pt x="3980316" y="0"/>
                    <a:pt x="3982917" y="1077"/>
                    <a:pt x="3984834" y="2995"/>
                  </a:cubicBezTo>
                  <a:cubicBezTo>
                    <a:pt x="3986752" y="4913"/>
                    <a:pt x="3987829" y="7514"/>
                    <a:pt x="3987829" y="10226"/>
                  </a:cubicBezTo>
                  <a:lnTo>
                    <a:pt x="3987829" y="2011772"/>
                  </a:lnTo>
                  <a:cubicBezTo>
                    <a:pt x="3987829" y="2017419"/>
                    <a:pt x="3983251" y="2021998"/>
                    <a:pt x="3977603" y="2021998"/>
                  </a:cubicBezTo>
                  <a:lnTo>
                    <a:pt x="10226" y="2021998"/>
                  </a:lnTo>
                  <a:cubicBezTo>
                    <a:pt x="7514" y="2021998"/>
                    <a:pt x="4913" y="2020920"/>
                    <a:pt x="2995" y="2019003"/>
                  </a:cubicBezTo>
                  <a:cubicBezTo>
                    <a:pt x="1077" y="2017085"/>
                    <a:pt x="0" y="2014484"/>
                    <a:pt x="0" y="2011772"/>
                  </a:cubicBezTo>
                  <a:lnTo>
                    <a:pt x="0" y="10226"/>
                  </a:lnTo>
                  <a:cubicBezTo>
                    <a:pt x="0" y="7514"/>
                    <a:pt x="1077" y="4913"/>
                    <a:pt x="2995" y="2995"/>
                  </a:cubicBezTo>
                  <a:cubicBezTo>
                    <a:pt x="4913" y="1077"/>
                    <a:pt x="7514" y="0"/>
                    <a:pt x="10226" y="0"/>
                  </a:cubicBezTo>
                  <a:close/>
                </a:path>
              </a:pathLst>
            </a:custGeom>
            <a:solidFill>
              <a:srgbClr val="050A30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987829" cy="20600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6205" y="1028700"/>
            <a:ext cx="15953095" cy="7957715"/>
            <a:chOff x="0" y="0"/>
            <a:chExt cx="4201638" cy="209585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01638" cy="2095859"/>
            </a:xfrm>
            <a:custGeom>
              <a:avLst/>
              <a:gdLst/>
              <a:ahLst/>
              <a:cxnLst/>
              <a:rect l="l" t="t" r="r" b="b"/>
              <a:pathLst>
                <a:path w="4201638" h="2095859">
                  <a:moveTo>
                    <a:pt x="9706" y="0"/>
                  </a:moveTo>
                  <a:lnTo>
                    <a:pt x="4191932" y="0"/>
                  </a:lnTo>
                  <a:cubicBezTo>
                    <a:pt x="4197293" y="0"/>
                    <a:pt x="4201638" y="4345"/>
                    <a:pt x="4201638" y="9706"/>
                  </a:cubicBezTo>
                  <a:lnTo>
                    <a:pt x="4201638" y="2086153"/>
                  </a:lnTo>
                  <a:cubicBezTo>
                    <a:pt x="4201638" y="2088728"/>
                    <a:pt x="4200616" y="2091196"/>
                    <a:pt x="4198795" y="2093016"/>
                  </a:cubicBezTo>
                  <a:cubicBezTo>
                    <a:pt x="4196975" y="2094837"/>
                    <a:pt x="4194506" y="2095859"/>
                    <a:pt x="4191932" y="2095859"/>
                  </a:cubicBezTo>
                  <a:lnTo>
                    <a:pt x="9706" y="2095859"/>
                  </a:lnTo>
                  <a:cubicBezTo>
                    <a:pt x="7132" y="2095859"/>
                    <a:pt x="4663" y="2094837"/>
                    <a:pt x="2843" y="2093016"/>
                  </a:cubicBezTo>
                  <a:cubicBezTo>
                    <a:pt x="1023" y="2091196"/>
                    <a:pt x="0" y="2088728"/>
                    <a:pt x="0" y="2086153"/>
                  </a:cubicBezTo>
                  <a:lnTo>
                    <a:pt x="0" y="9706"/>
                  </a:lnTo>
                  <a:cubicBezTo>
                    <a:pt x="0" y="7132"/>
                    <a:pt x="1023" y="4663"/>
                    <a:pt x="2843" y="2843"/>
                  </a:cubicBezTo>
                  <a:cubicBezTo>
                    <a:pt x="4663" y="1023"/>
                    <a:pt x="7132" y="0"/>
                    <a:pt x="9706" y="0"/>
                  </a:cubicBezTo>
                  <a:close/>
                </a:path>
              </a:pathLst>
            </a:custGeom>
            <a:solidFill>
              <a:srgbClr val="F4F6FC"/>
            </a:solidFill>
            <a:ln w="38100" cap="sq">
              <a:solidFill>
                <a:srgbClr val="050A3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01638" cy="2133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967924" y="1933575"/>
            <a:ext cx="10629656" cy="280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2"/>
              </a:lnSpc>
            </a:pPr>
            <a:r>
              <a:rPr lang="en-US" sz="8001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3-Bit Binary to Gray Code Converter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06205" y="5180818"/>
            <a:ext cx="15953095" cy="4077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2"/>
              </a:lnSpc>
            </a:pPr>
            <a:r>
              <a:rPr lang="en-US" sz="2873" b="1" i="1" spc="229">
                <a:solidFill>
                  <a:srgbClr val="000000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MD SHAFKAT FARUK KHAN (2022-3-60-035)</a:t>
            </a:r>
          </a:p>
          <a:p>
            <a:pPr algn="ctr">
              <a:lnSpc>
                <a:spcPts val="4022"/>
              </a:lnSpc>
            </a:pPr>
            <a:endParaRPr lang="en-US" sz="2873" b="1" i="1" spc="229">
              <a:solidFill>
                <a:srgbClr val="000000"/>
              </a:solidFill>
              <a:latin typeface="HK Grotesk Bold Italics"/>
              <a:ea typeface="HK Grotesk Bold Italics"/>
              <a:cs typeface="HK Grotesk Bold Italics"/>
              <a:sym typeface="HK Grotesk Bold Italics"/>
            </a:endParaRPr>
          </a:p>
          <a:p>
            <a:pPr algn="ctr">
              <a:lnSpc>
                <a:spcPts val="4022"/>
              </a:lnSpc>
            </a:pPr>
            <a:r>
              <a:rPr lang="en-US" sz="2873" b="1" i="1" spc="229">
                <a:solidFill>
                  <a:srgbClr val="000000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Md.Akil Hossain (2023-2-60-091)</a:t>
            </a:r>
          </a:p>
          <a:p>
            <a:pPr algn="ctr">
              <a:lnSpc>
                <a:spcPts val="4022"/>
              </a:lnSpc>
            </a:pPr>
            <a:endParaRPr lang="en-US" sz="2873" b="1" i="1" spc="229">
              <a:solidFill>
                <a:srgbClr val="000000"/>
              </a:solidFill>
              <a:latin typeface="HK Grotesk Bold Italics"/>
              <a:ea typeface="HK Grotesk Bold Italics"/>
              <a:cs typeface="HK Grotesk Bold Italics"/>
              <a:sym typeface="HK Grotesk Bold Italics"/>
            </a:endParaRPr>
          </a:p>
          <a:p>
            <a:pPr algn="ctr">
              <a:lnSpc>
                <a:spcPts val="4022"/>
              </a:lnSpc>
            </a:pPr>
            <a:r>
              <a:rPr lang="en-US" sz="2873" b="1" i="1" spc="229">
                <a:solidFill>
                  <a:srgbClr val="000000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Kashpia Rahman (2021-2-60-003)</a:t>
            </a:r>
          </a:p>
          <a:p>
            <a:pPr algn="ctr">
              <a:lnSpc>
                <a:spcPts val="4022"/>
              </a:lnSpc>
            </a:pPr>
            <a:endParaRPr lang="en-US" sz="2873" b="1" i="1" spc="229">
              <a:solidFill>
                <a:srgbClr val="000000"/>
              </a:solidFill>
              <a:latin typeface="HK Grotesk Bold Italics"/>
              <a:ea typeface="HK Grotesk Bold Italics"/>
              <a:cs typeface="HK Grotesk Bold Italics"/>
              <a:sym typeface="HK Grotesk Bold Italics"/>
            </a:endParaRPr>
          </a:p>
          <a:p>
            <a:pPr algn="ctr">
              <a:lnSpc>
                <a:spcPts val="4022"/>
              </a:lnSpc>
            </a:pPr>
            <a:r>
              <a:rPr lang="en-US" sz="2873" b="1" i="1" spc="229">
                <a:solidFill>
                  <a:srgbClr val="000000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Nosrat Jahan Fahima (2024-1-50-038)</a:t>
            </a:r>
          </a:p>
          <a:p>
            <a:pPr algn="ctr">
              <a:lnSpc>
                <a:spcPts val="4022"/>
              </a:lnSpc>
            </a:pPr>
            <a:endParaRPr lang="en-US" sz="2873" b="1" i="1" spc="229">
              <a:solidFill>
                <a:srgbClr val="000000"/>
              </a:solidFill>
              <a:latin typeface="HK Grotesk Bold Italics"/>
              <a:ea typeface="HK Grotesk Bold Italics"/>
              <a:cs typeface="HK Grotesk Bold Italics"/>
              <a:sym typeface="HK Grotesk 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56279" y="1514352"/>
            <a:ext cx="653226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Group 8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113675" y="1514352"/>
            <a:ext cx="369555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Digital Logic Design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17" r="-3317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04" r="-3643" b="-1098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0757" y="0"/>
            <a:ext cx="18328757" cy="10287000"/>
          </a:xfrm>
          <a:custGeom>
            <a:avLst/>
            <a:gdLst/>
            <a:ahLst/>
            <a:cxnLst/>
            <a:rect l="l" t="t" r="r" b="b"/>
            <a:pathLst>
              <a:path w="18328757" h="10287000">
                <a:moveTo>
                  <a:pt x="0" y="0"/>
                </a:moveTo>
                <a:lnTo>
                  <a:pt x="18328757" y="0"/>
                </a:lnTo>
                <a:lnTo>
                  <a:pt x="1832875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9" r="-2209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77" t="-1858" r="-2818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95" r="-2795" b="-193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E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12" r="-5012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Office PowerPoint</Application>
  <PresentationFormat>Custom</PresentationFormat>
  <Paragraphs>14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HK Grotesk Bold Italics</vt:lpstr>
      <vt:lpstr>Calibri</vt:lpstr>
      <vt:lpstr>Arial</vt:lpstr>
      <vt:lpstr>HK Grotesk Medium</vt:lpstr>
      <vt:lpstr>HK Grotesk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CSE345 3 Bit Binary to Gray Code Converter Presentation Slide</dc:title>
  <cp:lastModifiedBy>NIloy Khan</cp:lastModifiedBy>
  <cp:revision>2</cp:revision>
  <dcterms:created xsi:type="dcterms:W3CDTF">2006-08-16T00:00:00Z</dcterms:created>
  <dcterms:modified xsi:type="dcterms:W3CDTF">2025-12-14T18:08:42Z</dcterms:modified>
  <dc:identifier>DAG7gRQLPhU</dc:identifier>
</cp:coreProperties>
</file>

<file path=docProps/thumbnail.jpeg>
</file>